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4"/>
  </p:notesMasterIdLst>
  <p:sldIdLst>
    <p:sldId id="465" r:id="rId5"/>
    <p:sldId id="258" r:id="rId6"/>
    <p:sldId id="470" r:id="rId7"/>
    <p:sldId id="469" r:id="rId8"/>
    <p:sldId id="489" r:id="rId9"/>
    <p:sldId id="476" r:id="rId10"/>
    <p:sldId id="490" r:id="rId11"/>
    <p:sldId id="491" r:id="rId12"/>
    <p:sldId id="492" r:id="rId13"/>
    <p:sldId id="493" r:id="rId14"/>
    <p:sldId id="497" r:id="rId15"/>
    <p:sldId id="501" r:id="rId16"/>
    <p:sldId id="498" r:id="rId17"/>
    <p:sldId id="499" r:id="rId18"/>
    <p:sldId id="495" r:id="rId19"/>
    <p:sldId id="496" r:id="rId20"/>
    <p:sldId id="453" r:id="rId21"/>
    <p:sldId id="466" r:id="rId22"/>
    <p:sldId id="4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E6349B-FAD9-4FF9-AAC0-CC2AD592EA37}" v="1" dt="2021-02-17T12:07:12.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93" d="100"/>
          <a:sy n="93" d="100"/>
        </p:scale>
        <p:origin x="1446" y="9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err="1">
                <a:solidFill>
                  <a:schemeClr val="bg1"/>
                </a:solidFill>
                <a:latin typeface="Century Gothic" panose="020B0502020202020204" pitchFamily="34" charset="0"/>
              </a:rPr>
              <a:t>Numberblocks</a:t>
            </a:r>
            <a:endParaRPr lang="en-GB" sz="3600" b="1" dirty="0">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8bzg8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dirty="0"/>
              <a:t>Series 1 </a:t>
            </a:r>
            <a:r>
              <a:rPr lang="en-US"/>
              <a:t>Episode 8</a:t>
            </a:r>
            <a:endParaRPr lang="en-US" dirty="0"/>
          </a:p>
          <a:p>
            <a:r>
              <a:rPr lang="en-US" dirty="0"/>
              <a:t>Three Little Pigs</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57944-0D65-440C-9403-483ED634FFB5}"/>
              </a:ext>
            </a:extLst>
          </p:cNvPr>
          <p:cNvPicPr>
            <a:picLocks noChangeAspect="1"/>
          </p:cNvPicPr>
          <p:nvPr/>
        </p:nvPicPr>
        <p:blipFill rotWithShape="1">
          <a:blip r:embed="rId2"/>
          <a:srcRect l="3744" r="3744"/>
          <a:stretch/>
        </p:blipFill>
        <p:spPr>
          <a:xfrm>
            <a:off x="0" y="0"/>
            <a:ext cx="12192000" cy="6858000"/>
          </a:xfrm>
          <a:prstGeom prst="rect">
            <a:avLst/>
          </a:prstGeom>
        </p:spPr>
      </p:pic>
      <p:sp>
        <p:nvSpPr>
          <p:cNvPr id="3" name="Speech Bubble: Rectangle with Corners Rounded 2">
            <a:extLst>
              <a:ext uri="{FF2B5EF4-FFF2-40B4-BE49-F238E27FC236}">
                <a16:creationId xmlns:a16="http://schemas.microsoft.com/office/drawing/2014/main" id="{7FB25081-2659-4300-AEE6-C09299A7149A}"/>
              </a:ext>
            </a:extLst>
          </p:cNvPr>
          <p:cNvSpPr/>
          <p:nvPr/>
        </p:nvSpPr>
        <p:spPr>
          <a:xfrm>
            <a:off x="4747696" y="334990"/>
            <a:ext cx="3400624" cy="1894113"/>
          </a:xfrm>
          <a:prstGeom prst="wedgeRoundRectCallout">
            <a:avLst>
              <a:gd name="adj1" fmla="val -78849"/>
              <a:gd name="adj2" fmla="val 3413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Now show me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three</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Can you show me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three </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in a different way?</a:t>
            </a:r>
          </a:p>
        </p:txBody>
      </p:sp>
    </p:spTree>
    <p:extLst>
      <p:ext uri="{BB962C8B-B14F-4D97-AF65-F5344CB8AC3E}">
        <p14:creationId xmlns:p14="http://schemas.microsoft.com/office/powerpoint/2010/main" val="57407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DF21C3-0679-4CC5-96BB-B8E3D3EF3F23}"/>
              </a:ext>
            </a:extLst>
          </p:cNvPr>
          <p:cNvPicPr>
            <a:picLocks noChangeAspect="1"/>
          </p:cNvPicPr>
          <p:nvPr/>
        </p:nvPicPr>
        <p:blipFill>
          <a:blip r:embed="rId2"/>
          <a:stretch>
            <a:fillRect/>
          </a:stretch>
        </p:blipFill>
        <p:spPr>
          <a:xfrm>
            <a:off x="0" y="0"/>
            <a:ext cx="12192000" cy="6910552"/>
          </a:xfrm>
          <a:prstGeom prst="rect">
            <a:avLst/>
          </a:prstGeom>
        </p:spPr>
      </p:pic>
      <p:sp>
        <p:nvSpPr>
          <p:cNvPr id="6" name="Speech Bubble: Rectangle with Corners Rounded 5">
            <a:extLst>
              <a:ext uri="{FF2B5EF4-FFF2-40B4-BE49-F238E27FC236}">
                <a16:creationId xmlns:a16="http://schemas.microsoft.com/office/drawing/2014/main" id="{B460ABCB-C2AC-4F98-8444-AEDB294C3CEE}"/>
              </a:ext>
            </a:extLst>
          </p:cNvPr>
          <p:cNvSpPr/>
          <p:nvPr/>
        </p:nvSpPr>
        <p:spPr>
          <a:xfrm>
            <a:off x="7948096" y="670270"/>
            <a:ext cx="3400624" cy="1894113"/>
          </a:xfrm>
          <a:prstGeom prst="wedgeRoundRectCallout">
            <a:avLst>
              <a:gd name="adj1" fmla="val -52856"/>
              <a:gd name="adj2" fmla="val 9527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Look at each </a:t>
            </a:r>
            <a:r>
              <a:rPr kumimoji="0" lang="en-US" sz="2400" b="0"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Numberblock</a:t>
            </a: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Use your fingers to show our numbers!</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5677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B4253A-E55A-458F-8166-10F51C501BB1}"/>
              </a:ext>
            </a:extLst>
          </p:cNvPr>
          <p:cNvPicPr>
            <a:picLocks noChangeAspect="1"/>
          </p:cNvPicPr>
          <p:nvPr/>
        </p:nvPicPr>
        <p:blipFill>
          <a:blip r:embed="rId2"/>
          <a:stretch>
            <a:fillRect/>
          </a:stretch>
        </p:blipFill>
        <p:spPr>
          <a:xfrm>
            <a:off x="-1" y="0"/>
            <a:ext cx="12197817" cy="6858000"/>
          </a:xfrm>
          <a:prstGeom prst="rect">
            <a:avLst/>
          </a:prstGeom>
        </p:spPr>
      </p:pic>
    </p:spTree>
    <p:extLst>
      <p:ext uri="{BB962C8B-B14F-4D97-AF65-F5344CB8AC3E}">
        <p14:creationId xmlns:p14="http://schemas.microsoft.com/office/powerpoint/2010/main" val="365036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DF21C3-0679-4CC5-96BB-B8E3D3EF3F23}"/>
              </a:ext>
            </a:extLst>
          </p:cNvPr>
          <p:cNvPicPr>
            <a:picLocks noChangeAspect="1"/>
          </p:cNvPicPr>
          <p:nvPr/>
        </p:nvPicPr>
        <p:blipFill>
          <a:blip r:embed="rId2"/>
          <a:stretch>
            <a:fillRect/>
          </a:stretch>
        </p:blipFill>
        <p:spPr>
          <a:xfrm>
            <a:off x="0" y="0"/>
            <a:ext cx="12192000" cy="6910552"/>
          </a:xfrm>
          <a:prstGeom prst="rect">
            <a:avLst/>
          </a:prstGeom>
        </p:spPr>
      </p:pic>
    </p:spTree>
    <p:extLst>
      <p:ext uri="{BB962C8B-B14F-4D97-AF65-F5344CB8AC3E}">
        <p14:creationId xmlns:p14="http://schemas.microsoft.com/office/powerpoint/2010/main" val="96749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F2D96E-2E30-4C21-B09B-7409BF548549}"/>
              </a:ext>
            </a:extLst>
          </p:cNvPr>
          <p:cNvPicPr>
            <a:picLocks noChangeAspect="1"/>
          </p:cNvPicPr>
          <p:nvPr/>
        </p:nvPicPr>
        <p:blipFill>
          <a:blip r:embed="rId2"/>
          <a:stretch>
            <a:fillRect/>
          </a:stretch>
        </p:blipFill>
        <p:spPr>
          <a:xfrm>
            <a:off x="-1" y="0"/>
            <a:ext cx="12197817" cy="6858000"/>
          </a:xfrm>
          <a:prstGeom prst="rect">
            <a:avLst/>
          </a:prstGeom>
        </p:spPr>
      </p:pic>
    </p:spTree>
    <p:extLst>
      <p:ext uri="{BB962C8B-B14F-4D97-AF65-F5344CB8AC3E}">
        <p14:creationId xmlns:p14="http://schemas.microsoft.com/office/powerpoint/2010/main" val="3026821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B4253A-E55A-458F-8166-10F51C501BB1}"/>
              </a:ext>
            </a:extLst>
          </p:cNvPr>
          <p:cNvPicPr>
            <a:picLocks noChangeAspect="1"/>
          </p:cNvPicPr>
          <p:nvPr/>
        </p:nvPicPr>
        <p:blipFill>
          <a:blip r:embed="rId2"/>
          <a:stretch>
            <a:fillRect/>
          </a:stretch>
        </p:blipFill>
        <p:spPr>
          <a:xfrm>
            <a:off x="-1" y="0"/>
            <a:ext cx="12197817" cy="6858000"/>
          </a:xfrm>
          <a:prstGeom prst="rect">
            <a:avLst/>
          </a:prstGeom>
        </p:spPr>
      </p:pic>
    </p:spTree>
    <p:extLst>
      <p:ext uri="{BB962C8B-B14F-4D97-AF65-F5344CB8AC3E}">
        <p14:creationId xmlns:p14="http://schemas.microsoft.com/office/powerpoint/2010/main" val="77061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F2D96E-2E30-4C21-B09B-7409BF548549}"/>
              </a:ext>
            </a:extLst>
          </p:cNvPr>
          <p:cNvPicPr>
            <a:picLocks noChangeAspect="1"/>
          </p:cNvPicPr>
          <p:nvPr/>
        </p:nvPicPr>
        <p:blipFill>
          <a:blip r:embed="rId2"/>
          <a:stretch>
            <a:fillRect/>
          </a:stretch>
        </p:blipFill>
        <p:spPr>
          <a:xfrm>
            <a:off x="-1" y="0"/>
            <a:ext cx="12197817" cy="6858000"/>
          </a:xfrm>
          <a:prstGeom prst="rect">
            <a:avLst/>
          </a:prstGeom>
        </p:spPr>
      </p:pic>
    </p:spTree>
    <p:extLst>
      <p:ext uri="{BB962C8B-B14F-4D97-AF65-F5344CB8AC3E}">
        <p14:creationId xmlns:p14="http://schemas.microsoft.com/office/powerpoint/2010/main" val="332326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3536069"/>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US" dirty="0"/>
              <a:t>Look around your home. What can you see 1, 2, 3, or 4 of?</a:t>
            </a:r>
          </a:p>
          <a:p>
            <a:pPr marL="342900" indent="-342900">
              <a:lnSpc>
                <a:spcPct val="100000"/>
              </a:lnSpc>
              <a:spcBef>
                <a:spcPts val="0"/>
              </a:spcBef>
              <a:buFont typeface="Arial" panose="020B0604020202020204" pitchFamily="34" charset="0"/>
              <a:buChar char="•"/>
            </a:pPr>
            <a:r>
              <a:rPr lang="en-US" dirty="0"/>
              <a:t>Four has some things in his home which have four parts, e.g. four corners on each window, four legs on the table. Can you find things in your home which have four parts?</a:t>
            </a:r>
          </a:p>
          <a:p>
            <a:pPr marL="342900" indent="-342900">
              <a:lnSpc>
                <a:spcPct val="100000"/>
              </a:lnSpc>
              <a:spcBef>
                <a:spcPts val="0"/>
              </a:spcBef>
              <a:buFont typeface="Arial" panose="020B0604020202020204" pitchFamily="34" charset="0"/>
              <a:buChar char="•"/>
            </a:pPr>
            <a:r>
              <a:rPr lang="en-US" dirty="0"/>
              <a:t>Can you draw a picture for Two or Three? Your picture needs to have two or three of each thing, e.g. two flowers, two people, two cars.</a:t>
            </a:r>
          </a:p>
          <a:p>
            <a:pPr marL="342900" indent="-342900">
              <a:lnSpc>
                <a:spcPct val="100000"/>
              </a:lnSpc>
              <a:spcBef>
                <a:spcPts val="0"/>
              </a:spcBef>
              <a:buFont typeface="Arial" panose="020B0604020202020204" pitchFamily="34" charset="0"/>
              <a:buChar char="•"/>
            </a:pPr>
            <a:r>
              <a:rPr lang="en-US" dirty="0"/>
              <a:t>Keep </a:t>
            </a:r>
            <a:r>
              <a:rPr lang="en-US" dirty="0" err="1"/>
              <a:t>practising</a:t>
            </a:r>
            <a:r>
              <a:rPr lang="en-US" dirty="0"/>
              <a:t> putting up the right number of fingers to match things you can see, e.g. if you can see three swings, show three fingers.</a:t>
            </a:r>
          </a:p>
          <a:p>
            <a:pPr marL="342900" indent="-342900">
              <a:lnSpc>
                <a:spcPct val="100000"/>
              </a:lnSpc>
              <a:spcBef>
                <a:spcPts val="0"/>
              </a:spcBef>
              <a:buFont typeface="Arial" panose="020B0604020202020204" pitchFamily="34" charset="0"/>
              <a:buChar char="•"/>
            </a:pPr>
            <a:r>
              <a:rPr lang="en-US" dirty="0"/>
              <a:t>Can you make a present for Four? He is not a bad wolf at all! Use four sticks, bricks, pasta or four of something else. </a:t>
            </a:r>
          </a:p>
          <a:p>
            <a:pPr marL="342900" indent="-342900">
              <a:lnSpc>
                <a:spcPct val="100000"/>
              </a:lnSpc>
              <a:spcBef>
                <a:spcPts val="0"/>
              </a:spcBef>
              <a:buFont typeface="Arial" panose="020B0604020202020204" pitchFamily="34" charset="0"/>
              <a:buChar char="•"/>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2365"/>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Counting up to 4</a:t>
            </a:r>
          </a:p>
          <a:p>
            <a:pPr marL="0" indent="0">
              <a:lnSpc>
                <a:spcPct val="100000"/>
              </a:lnSpc>
              <a:spcBef>
                <a:spcPts val="0"/>
              </a:spcBef>
              <a:buNone/>
            </a:pPr>
            <a:r>
              <a:rPr lang="en-GB" dirty="0"/>
              <a:t>In this episode children </a:t>
            </a:r>
            <a:r>
              <a:rPr lang="en-US" dirty="0"/>
              <a:t>can </a:t>
            </a:r>
            <a:r>
              <a:rPr lang="en-US" dirty="0" err="1"/>
              <a:t>practise</a:t>
            </a:r>
            <a:r>
              <a:rPr lang="en-US" dirty="0"/>
              <a:t> counting to four and spotting things which there are two, three or four of, e.g. two windows, three trees, four corners on a square. They will know that the last number in the count tells us the number of items. </a:t>
            </a:r>
          </a:p>
          <a:p>
            <a:pPr marL="0" indent="0">
              <a:lnSpc>
                <a:spcPct val="100000"/>
              </a:lnSpc>
              <a:spcBef>
                <a:spcPts val="0"/>
              </a:spcBef>
              <a:buNone/>
            </a:pPr>
            <a:endParaRPr lang="en-US" b="1" dirty="0"/>
          </a:p>
          <a:p>
            <a:pPr marL="0" indent="0">
              <a:lnSpc>
                <a:spcPct val="100000"/>
              </a:lnSpc>
              <a:spcBef>
                <a:spcPts val="0"/>
              </a:spcBef>
              <a:buNone/>
            </a:pPr>
            <a:r>
              <a:rPr lang="en-US" b="1" dirty="0"/>
              <a:t>Taking numbers apart and putting them back together</a:t>
            </a:r>
          </a:p>
          <a:p>
            <a:pPr marL="0" indent="0">
              <a:lnSpc>
                <a:spcPct val="100000"/>
              </a:lnSpc>
              <a:spcBef>
                <a:spcPts val="0"/>
              </a:spcBef>
              <a:buNone/>
            </a:pPr>
            <a:r>
              <a:rPr lang="en-US" dirty="0"/>
              <a:t>Children can see how each number can be taken apart and made into ‘ones’ blocks and then put back together again, e.g. Four can be taken apart and made of four ‘ones’ and the ‘ones’ can be put back together to make Four again.</a:t>
            </a:r>
          </a:p>
          <a:p>
            <a:pPr marL="0" indent="0">
              <a:lnSpc>
                <a:spcPct val="100000"/>
              </a:lnSpc>
              <a:spcBef>
                <a:spcPts val="0"/>
              </a:spcBef>
              <a:buNone/>
            </a:pPr>
            <a:endParaRPr lang="en-GB" dirty="0"/>
          </a:p>
        </p:txBody>
      </p:sp>
      <p:sp>
        <p:nvSpPr>
          <p:cNvPr id="6" name="TextBox 5">
            <a:extLst>
              <a:ext uri="{FF2B5EF4-FFF2-40B4-BE49-F238E27FC236}">
                <a16:creationId xmlns:a16="http://schemas.microsoft.com/office/drawing/2014/main" id="{1D47049B-8D7D-4FE5-8BC0-3333AAA6C3FE}"/>
              </a:ext>
            </a:extLst>
          </p:cNvPr>
          <p:cNvSpPr txBox="1"/>
          <p:nvPr/>
        </p:nvSpPr>
        <p:spPr>
          <a:xfrm>
            <a:off x="618164" y="930787"/>
            <a:ext cx="10532766" cy="369332"/>
          </a:xfrm>
          <a:prstGeom prst="rect">
            <a:avLst/>
          </a:prstGeom>
          <a:noFill/>
        </p:spPr>
        <p:txBody>
          <a:bodyPr wrap="square">
            <a:spAutoFit/>
          </a:bodyPr>
          <a:lstStyle/>
          <a:p>
            <a:r>
              <a:rPr lang="en-GB" dirty="0"/>
              <a:t>To watch this episode, go to </a:t>
            </a:r>
            <a:r>
              <a:rPr lang="en-GB" dirty="0">
                <a:hlinkClick r:id="rId3"/>
              </a:rPr>
              <a:t>BBC iPlayer – </a:t>
            </a:r>
            <a:r>
              <a:rPr lang="en-GB" dirty="0" err="1">
                <a:hlinkClick r:id="rId3"/>
              </a:rPr>
              <a:t>Numberblocks</a:t>
            </a:r>
            <a:r>
              <a:rPr lang="en-GB" dirty="0"/>
              <a:t>. Look for Series 1: Three Little Pigs. </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maths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14F713-C684-4F6E-970B-8021943ECC7E}"/>
              </a:ext>
            </a:extLst>
          </p:cNvPr>
          <p:cNvPicPr>
            <a:picLocks noChangeAspect="1"/>
          </p:cNvPicPr>
          <p:nvPr/>
        </p:nvPicPr>
        <p:blipFill rotWithShape="1">
          <a:blip r:embed="rId2"/>
          <a:srcRect l="584" t="585"/>
          <a:stretch/>
        </p:blipFill>
        <p:spPr>
          <a:xfrm>
            <a:off x="0" y="1"/>
            <a:ext cx="12232920" cy="6858000"/>
          </a:xfrm>
          <a:prstGeom prst="rect">
            <a:avLst/>
          </a:prstGeom>
        </p:spPr>
      </p:pic>
      <p:sp>
        <p:nvSpPr>
          <p:cNvPr id="5" name="Speech Bubble: Rectangle with Corners Rounded 4">
            <a:extLst>
              <a:ext uri="{FF2B5EF4-FFF2-40B4-BE49-F238E27FC236}">
                <a16:creationId xmlns:a16="http://schemas.microsoft.com/office/drawing/2014/main" id="{E665AE6B-40D3-4287-A396-7B2D3CE6F493}"/>
              </a:ext>
            </a:extLst>
          </p:cNvPr>
          <p:cNvSpPr/>
          <p:nvPr/>
        </p:nvSpPr>
        <p:spPr>
          <a:xfrm>
            <a:off x="8498840" y="536225"/>
            <a:ext cx="3139440" cy="1404349"/>
          </a:xfrm>
          <a:prstGeom prst="wedgeRoundRectCallout">
            <a:avLst>
              <a:gd name="adj1" fmla="val -36021"/>
              <a:gd name="adj2" fmla="val 79301"/>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What can you see in the picture that there is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one</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of?</a:t>
            </a:r>
          </a:p>
        </p:txBody>
      </p:sp>
      <p:sp>
        <p:nvSpPr>
          <p:cNvPr id="10" name="Rectangle 9">
            <a:extLst>
              <a:ext uri="{FF2B5EF4-FFF2-40B4-BE49-F238E27FC236}">
                <a16:creationId xmlns:a16="http://schemas.microsoft.com/office/drawing/2014/main" id="{DBA094E1-F617-4E54-A874-F4020FC81CA3}"/>
              </a:ext>
            </a:extLst>
          </p:cNvPr>
          <p:cNvSpPr/>
          <p:nvPr/>
        </p:nvSpPr>
        <p:spPr>
          <a:xfrm>
            <a:off x="4341499" y="6536447"/>
            <a:ext cx="351076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12995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BEC8E-C551-4E1D-8612-738CE5FDCFEE}"/>
              </a:ext>
            </a:extLst>
          </p:cNvPr>
          <p:cNvPicPr>
            <a:picLocks noChangeAspect="1"/>
          </p:cNvPicPr>
          <p:nvPr/>
        </p:nvPicPr>
        <p:blipFill rotWithShape="1">
          <a:blip r:embed="rId2"/>
          <a:srcRect l="5011" t="1" r="5009" b="1"/>
          <a:stretch/>
        </p:blipFill>
        <p:spPr>
          <a:xfrm>
            <a:off x="0" y="0"/>
            <a:ext cx="12192000" cy="6857999"/>
          </a:xfrm>
          <a:prstGeom prst="rect">
            <a:avLst/>
          </a:prstGeom>
        </p:spPr>
      </p:pic>
      <p:sp>
        <p:nvSpPr>
          <p:cNvPr id="5" name="Speech Bubble: Rectangle with Corners Rounded 4">
            <a:extLst>
              <a:ext uri="{FF2B5EF4-FFF2-40B4-BE49-F238E27FC236}">
                <a16:creationId xmlns:a16="http://schemas.microsoft.com/office/drawing/2014/main" id="{FA5B4D1E-C0A0-4EAE-9928-051C87E77A99}"/>
              </a:ext>
            </a:extLst>
          </p:cNvPr>
          <p:cNvSpPr/>
          <p:nvPr/>
        </p:nvSpPr>
        <p:spPr>
          <a:xfrm>
            <a:off x="8541937" y="243307"/>
            <a:ext cx="3413760" cy="1404349"/>
          </a:xfrm>
          <a:prstGeom prst="wedgeRoundRectCallout">
            <a:avLst>
              <a:gd name="adj1" fmla="val -51676"/>
              <a:gd name="adj2" fmla="val 77131"/>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What can you see in the picture that there are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two</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of?</a:t>
            </a:r>
          </a:p>
        </p:txBody>
      </p:sp>
    </p:spTree>
    <p:extLst>
      <p:ext uri="{BB962C8B-B14F-4D97-AF65-F5344CB8AC3E}">
        <p14:creationId xmlns:p14="http://schemas.microsoft.com/office/powerpoint/2010/main" val="385647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AFDAF-0FDF-4E04-B2EC-603A96C33CD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192001" cy="6858000"/>
          </a:xfrm>
          <a:prstGeom prst="rect">
            <a:avLst/>
          </a:prstGeom>
        </p:spPr>
      </p:pic>
      <p:sp>
        <p:nvSpPr>
          <p:cNvPr id="3" name="Speech Bubble: Rectangle with Corners Rounded 2">
            <a:extLst>
              <a:ext uri="{FF2B5EF4-FFF2-40B4-BE49-F238E27FC236}">
                <a16:creationId xmlns:a16="http://schemas.microsoft.com/office/drawing/2014/main" id="{2F061034-023F-4A3C-9364-23F6077D8063}"/>
              </a:ext>
            </a:extLst>
          </p:cNvPr>
          <p:cNvSpPr/>
          <p:nvPr/>
        </p:nvSpPr>
        <p:spPr>
          <a:xfrm>
            <a:off x="8078613" y="469822"/>
            <a:ext cx="3376424" cy="1404349"/>
          </a:xfrm>
          <a:prstGeom prst="wedgeRoundRectCallout">
            <a:avLst>
              <a:gd name="adj1" fmla="val -38651"/>
              <a:gd name="adj2" fmla="val 9557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What can you see in the picture that there are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three</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of?</a:t>
            </a:r>
          </a:p>
        </p:txBody>
      </p:sp>
    </p:spTree>
    <p:extLst>
      <p:ext uri="{BB962C8B-B14F-4D97-AF65-F5344CB8AC3E}">
        <p14:creationId xmlns:p14="http://schemas.microsoft.com/office/powerpoint/2010/main" val="366026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5D9E62-591E-4F16-88F7-AE30DE5AD6C4}"/>
              </a:ext>
            </a:extLst>
          </p:cNvPr>
          <p:cNvPicPr>
            <a:picLocks noChangeAspect="1"/>
          </p:cNvPicPr>
          <p:nvPr/>
        </p:nvPicPr>
        <p:blipFill rotWithShape="1">
          <a:blip r:embed="rId2"/>
          <a:srcRect b="3230"/>
          <a:stretch/>
        </p:blipFill>
        <p:spPr>
          <a:xfrm>
            <a:off x="0" y="0"/>
            <a:ext cx="12192000" cy="6858000"/>
          </a:xfrm>
          <a:prstGeom prst="rect">
            <a:avLst/>
          </a:prstGeom>
        </p:spPr>
      </p:pic>
      <p:sp>
        <p:nvSpPr>
          <p:cNvPr id="3" name="Speech Bubble: Rectangle with Corners Rounded 2">
            <a:extLst>
              <a:ext uri="{FF2B5EF4-FFF2-40B4-BE49-F238E27FC236}">
                <a16:creationId xmlns:a16="http://schemas.microsoft.com/office/drawing/2014/main" id="{E3036496-D77F-44AF-A2F0-DD140DC5FC60}"/>
              </a:ext>
            </a:extLst>
          </p:cNvPr>
          <p:cNvSpPr/>
          <p:nvPr/>
        </p:nvSpPr>
        <p:spPr>
          <a:xfrm>
            <a:off x="8630920" y="278999"/>
            <a:ext cx="3302000" cy="1404349"/>
          </a:xfrm>
          <a:prstGeom prst="wedgeRoundRectCallout">
            <a:avLst>
              <a:gd name="adj1" fmla="val -44022"/>
              <a:gd name="adj2" fmla="val 9557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What can you see in the picture that there are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four</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of?</a:t>
            </a:r>
          </a:p>
        </p:txBody>
      </p:sp>
      <p:sp>
        <p:nvSpPr>
          <p:cNvPr id="4" name="Rectangle 3">
            <a:extLst>
              <a:ext uri="{FF2B5EF4-FFF2-40B4-BE49-F238E27FC236}">
                <a16:creationId xmlns:a16="http://schemas.microsoft.com/office/drawing/2014/main" id="{E95553CF-8BF8-4006-B422-F44794D655C3}"/>
              </a:ext>
            </a:extLst>
          </p:cNvPr>
          <p:cNvSpPr/>
          <p:nvPr/>
        </p:nvSpPr>
        <p:spPr>
          <a:xfrm>
            <a:off x="4341499" y="6536447"/>
            <a:ext cx="3510769" cy="276999"/>
          </a:xfrm>
          <a:prstGeom prst="rect">
            <a:avLst/>
          </a:prstGeom>
        </p:spPr>
        <p:txBody>
          <a:bodyPr wrap="none">
            <a:spAutoFit/>
          </a:bodyPr>
          <a:lstStyle/>
          <a:p>
            <a:pPr algn="ctr"/>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352803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F79B60-9A46-432E-ABFB-294C683D1C8D}"/>
              </a:ext>
            </a:extLst>
          </p:cNvPr>
          <p:cNvPicPr>
            <a:picLocks noChangeAspect="1"/>
          </p:cNvPicPr>
          <p:nvPr/>
        </p:nvPicPr>
        <p:blipFill rotWithShape="1">
          <a:blip r:embed="rId2"/>
          <a:srcRect l="1254" t="1038" r="1254"/>
          <a:stretch/>
        </p:blipFill>
        <p:spPr>
          <a:xfrm>
            <a:off x="0" y="0"/>
            <a:ext cx="12192000" cy="6858000"/>
          </a:xfrm>
          <a:prstGeom prst="rect">
            <a:avLst/>
          </a:prstGeom>
        </p:spPr>
      </p:pic>
      <p:sp>
        <p:nvSpPr>
          <p:cNvPr id="3" name="Speech Bubble: Rectangle with Corners Rounded 2">
            <a:extLst>
              <a:ext uri="{FF2B5EF4-FFF2-40B4-BE49-F238E27FC236}">
                <a16:creationId xmlns:a16="http://schemas.microsoft.com/office/drawing/2014/main" id="{9274891C-F1F8-4C9C-95FB-D8ECCC31FA9D}"/>
              </a:ext>
            </a:extLst>
          </p:cNvPr>
          <p:cNvSpPr/>
          <p:nvPr/>
        </p:nvSpPr>
        <p:spPr>
          <a:xfrm>
            <a:off x="175962" y="240937"/>
            <a:ext cx="3037840" cy="1894113"/>
          </a:xfrm>
          <a:prstGeom prst="wedgeRoundRectCallout">
            <a:avLst>
              <a:gd name="adj1" fmla="val 31999"/>
              <a:gd name="adj2" fmla="val 8723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Copy me!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Show me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one</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Can you show me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one</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using a different finger? </a:t>
            </a:r>
          </a:p>
        </p:txBody>
      </p:sp>
    </p:spTree>
    <p:extLst>
      <p:ext uri="{BB962C8B-B14F-4D97-AF65-F5344CB8AC3E}">
        <p14:creationId xmlns:p14="http://schemas.microsoft.com/office/powerpoint/2010/main" val="112227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4ED2DC-C0DF-4509-AC2D-3C8C80699D25}"/>
              </a:ext>
            </a:extLst>
          </p:cNvPr>
          <p:cNvPicPr>
            <a:picLocks noChangeAspect="1"/>
          </p:cNvPicPr>
          <p:nvPr/>
        </p:nvPicPr>
        <p:blipFill rotWithShape="1">
          <a:blip r:embed="rId2"/>
          <a:srcRect l="2928" r="2930"/>
          <a:stretch/>
        </p:blipFill>
        <p:spPr>
          <a:xfrm>
            <a:off x="0" y="0"/>
            <a:ext cx="12192000" cy="6858000"/>
          </a:xfrm>
          <a:prstGeom prst="rect">
            <a:avLst/>
          </a:prstGeom>
        </p:spPr>
      </p:pic>
      <p:sp>
        <p:nvSpPr>
          <p:cNvPr id="3" name="Speech Bubble: Rectangle with Corners Rounded 2">
            <a:extLst>
              <a:ext uri="{FF2B5EF4-FFF2-40B4-BE49-F238E27FC236}">
                <a16:creationId xmlns:a16="http://schemas.microsoft.com/office/drawing/2014/main" id="{94CF53F5-6921-4663-B756-65B6EB125B5D}"/>
              </a:ext>
            </a:extLst>
          </p:cNvPr>
          <p:cNvSpPr/>
          <p:nvPr/>
        </p:nvSpPr>
        <p:spPr>
          <a:xfrm>
            <a:off x="178983" y="180703"/>
            <a:ext cx="3222171" cy="2299063"/>
          </a:xfrm>
          <a:prstGeom prst="wedgeRoundRectCallout">
            <a:avLst>
              <a:gd name="adj1" fmla="val 36587"/>
              <a:gd name="adj2" fmla="val 73691"/>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Now show me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two</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Can you show me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two</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using fingers from each hand? </a:t>
            </a:r>
          </a:p>
        </p:txBody>
      </p:sp>
    </p:spTree>
    <p:extLst>
      <p:ext uri="{BB962C8B-B14F-4D97-AF65-F5344CB8AC3E}">
        <p14:creationId xmlns:p14="http://schemas.microsoft.com/office/powerpoint/2010/main" val="48612132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4871</TotalTime>
  <Words>969</Words>
  <Application>Microsoft Office PowerPoint</Application>
  <PresentationFormat>Widescreen</PresentationFormat>
  <Paragraphs>58</Paragraphs>
  <Slides>19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Myriad Pro</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383</cp:revision>
  <dcterms:created xsi:type="dcterms:W3CDTF">2018-02-20T10:26:52Z</dcterms:created>
  <dcterms:modified xsi:type="dcterms:W3CDTF">2021-02-22T11:05:59Z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